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8" r:id="rId7"/>
    <p:sldId id="263" r:id="rId8"/>
    <p:sldId id="264" r:id="rId9"/>
    <p:sldId id="265" r:id="rId10"/>
    <p:sldId id="266" r:id="rId11"/>
    <p:sldId id="267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63"/>
  </p:normalViewPr>
  <p:slideViewPr>
    <p:cSldViewPr snapToGrid="0" snapToObjects="1">
      <p:cViewPr varScale="1">
        <p:scale>
          <a:sx n="115" d="100"/>
          <a:sy n="115" d="100"/>
        </p:scale>
        <p:origin x="23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DBE7C-DDEE-914B-B423-261A55C10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6410C7-F8F4-5640-BD5B-712671CEB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CC087-7FA1-E849-B2AA-D578CD7D4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733E-C974-EF4C-B397-3F3364620EA6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B5E51-DCF3-2747-869B-2BAF863F2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343E5-DC34-BE45-8141-5678CB380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1FBB-37D2-1440-8CDE-3B66D850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09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F9D47-CBF2-3A4E-9A11-3C755CBC0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79268A-76C1-6E46-B349-639DFCE4F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5EC60-D5FD-8F4B-AE81-7275E35B9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733E-C974-EF4C-B397-3F3364620EA6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33FCE-2C3B-B044-8BF7-8C3F9AFB0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3878-F501-224F-B348-F14D80512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1FBB-37D2-1440-8CDE-3B66D850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8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1F37E9-E958-274F-9FB0-2147F6B5D3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F9B99-EC8A-AD4A-BE01-5C8411242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9EDFD-014F-B44A-81A4-52B7433C9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733E-C974-EF4C-B397-3F3364620EA6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975AF-6248-2A45-8ACD-1570444FC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B8476-C464-5D46-B3CF-6372B6C1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1FBB-37D2-1440-8CDE-3B66D850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8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E38B-84E6-FB4E-8FBD-768E4ECAA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7195C-6356-6F44-B039-0EF5BF5FF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EDE08-398D-7E4D-8FF5-3D3F0847D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733E-C974-EF4C-B397-3F3364620EA6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0008B-DA93-A541-9D96-41F0FE42A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1288B-8B8B-484C-94A9-58B142D42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1FBB-37D2-1440-8CDE-3B66D850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0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E438-3F2F-EC4B-9799-6B60480A2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604BE-DA53-AE48-A8E7-733BE5F7B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4F2A4-E003-D843-A71B-C71190E83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733E-C974-EF4C-B397-3F3364620EA6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6D012-8E4C-124F-99D8-EE16926F1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55177-1FFA-6F4A-8684-119C31B10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1FBB-37D2-1440-8CDE-3B66D850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034E8-2E08-7440-9E4B-4EA1257F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4BB50-188E-5649-B455-654A4FEA3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A97BC3-5D44-3942-A2F1-DAD31BB3B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1FE4A7-DE83-254D-82D8-1A9D02386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733E-C974-EF4C-B397-3F3364620EA6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15B7C-83AA-3B4A-AE0E-62FED789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EEB18-1FF0-2B44-9A2B-A121EF213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1FBB-37D2-1440-8CDE-3B66D850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4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A58E9-D4EA-BA4D-B81E-34C8F7B97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E3B52-8DD4-1647-A424-206CDC633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8FBD2-4EF8-0E43-9872-98DD73D20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D8F66C-902A-E742-BF6A-723B9FBB5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93AF75-FA8B-A24D-A861-8F1DF2F6E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68907F-0B2E-E540-9912-F15B5CE74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733E-C974-EF4C-B397-3F3364620EA6}" type="datetimeFigureOut">
              <a:rPr lang="en-US" smtClean="0"/>
              <a:t>2/3/20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7F9504-4351-B946-9D65-319358840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F83AC4-925E-3744-8DBD-711884442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1FBB-37D2-1440-8CDE-3B66D850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07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BC783-7D70-6A4D-B061-C362AA950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1AFB7-4EE6-5C43-A089-EBF65F9E0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733E-C974-EF4C-B397-3F3364620EA6}" type="datetimeFigureOut">
              <a:rPr lang="en-US" smtClean="0"/>
              <a:t>2/3/20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D0AFC-CCCB-5C4F-AE47-3759397C7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A1D598-743C-E749-9C91-D6CA796B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1FBB-37D2-1440-8CDE-3B66D850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20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08014-80AD-4149-BB65-9EA27D7AF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733E-C974-EF4C-B397-3F3364620EA6}" type="datetimeFigureOut">
              <a:rPr lang="en-US" smtClean="0"/>
              <a:t>2/3/20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97E700-F382-0240-A540-00E747CD1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73A33-43DA-E646-AA08-44ABB9D7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1FBB-37D2-1440-8CDE-3B66D850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86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FB0A3-7471-7746-887B-76B4536AE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29149-6613-1942-81C8-E802F80B9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78BD2-D0E0-914F-99E1-2C68D5DA9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C4EFC-74A9-D741-B23D-6E4643EC8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733E-C974-EF4C-B397-3F3364620EA6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235C3-F5FA-C54C-A55E-D7CF6C0E8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49791-5E14-1744-BFC2-C547FD756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1FBB-37D2-1440-8CDE-3B66D850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82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1716B-1A53-A442-96D1-45295100F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37169-0FD5-1E4E-AEEC-DDE258B35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E75784-0CC2-6B4C-B822-8FEE4E33E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21DC6-5AFD-DC4F-8D54-F43D0FC1E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C733E-C974-EF4C-B397-3F3364620EA6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9F206-567E-B444-BE21-6A17E3F01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2CA31-9564-3F4B-AA69-A0D40789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1FBB-37D2-1440-8CDE-3B66D850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85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4C7301-760D-6946-B4E1-61162929C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5DB39-CCEE-574B-B326-AE18549FE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03F1C-173A-354A-850E-84A4C0AD9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C733E-C974-EF4C-B397-3F3364620EA6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22A3D-2092-2249-AF87-E2171D307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303C1-7FAF-284A-9F64-7EC325A66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F1FBB-37D2-1440-8CDE-3B66D850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5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2C66-775A-7842-BA9A-9FFC1871E7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5B366A-A30C-224A-9668-E0B1383C8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9919"/>
            <a:ext cx="9144000" cy="856456"/>
          </a:xfrm>
        </p:spPr>
        <p:txBody>
          <a:bodyPr>
            <a:normAutofit/>
          </a:bodyPr>
          <a:lstStyle/>
          <a:p>
            <a:r>
              <a:rPr lang="en-US" sz="4000" dirty="0"/>
              <a:t>Gary Jugert, director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DD1E91-CB9E-9C40-B222-67161B7EE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38" y="788194"/>
            <a:ext cx="10819923" cy="364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39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55F99-64E6-4746-94DE-4B65C299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Broadway" pitchFamily="82" charset="77"/>
              </a:rPr>
              <a:t>Services Available from RMUO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0FA41-6560-E14F-A64B-069479FB4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9581" y="1545430"/>
            <a:ext cx="2946705" cy="457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Sheet music </a:t>
            </a:r>
            <a:r>
              <a:rPr lang="en-US" sz="3600" dirty="0"/>
              <a:t>for solo and multipart presentations.</a:t>
            </a:r>
          </a:p>
          <a:p>
            <a:pPr marL="0" indent="0">
              <a:buNone/>
            </a:pPr>
            <a:r>
              <a:rPr lang="en-US" sz="3600" dirty="0"/>
              <a:t>Use what we have and we write new stuff regularly.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D7A8585-BB0F-8546-A252-543185C9A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312446"/>
            <a:ext cx="5080305" cy="504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38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55F99-64E6-4746-94DE-4B65C299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Broadway" pitchFamily="82" charset="77"/>
              </a:rPr>
              <a:t>Services Available from RMUO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0FA41-6560-E14F-A64B-069479FB4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912" y="1576386"/>
            <a:ext cx="3205163" cy="457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On-going </a:t>
            </a:r>
            <a:r>
              <a:rPr lang="en-US" sz="3600" b="1" dirty="0">
                <a:solidFill>
                  <a:srgbClr val="FF0000"/>
                </a:solidFill>
              </a:rPr>
              <a:t>professional development every summer</a:t>
            </a:r>
            <a:r>
              <a:rPr lang="en-US" sz="3600" dirty="0"/>
              <a:t>.</a:t>
            </a:r>
          </a:p>
          <a:p>
            <a:endParaRPr lang="en-US" sz="3600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FA467B-A38E-D540-A8DE-3738FD21D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550" y="1371599"/>
            <a:ext cx="3853080" cy="498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17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55F99-64E6-4746-94DE-4B65C299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Broadway" pitchFamily="82" charset="77"/>
              </a:rPr>
              <a:t>Contact Us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0FA41-6560-E14F-A64B-069479FB4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199"/>
            <a:ext cx="10515600" cy="4743451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On Google: </a:t>
            </a:r>
            <a:r>
              <a:rPr lang="en-US" sz="3600" b="1" dirty="0">
                <a:solidFill>
                  <a:srgbClr val="FF0000"/>
                </a:solidFill>
              </a:rPr>
              <a:t>Rocky Mountain Ukulele Orchestra</a:t>
            </a:r>
          </a:p>
          <a:p>
            <a:r>
              <a:rPr lang="en-US" sz="3600" dirty="0"/>
              <a:t>Gary Jugert: </a:t>
            </a:r>
            <a:r>
              <a:rPr lang="en-US" sz="3600" b="1" dirty="0">
                <a:solidFill>
                  <a:srgbClr val="FF0000"/>
                </a:solidFill>
              </a:rPr>
              <a:t>303-984-0777 (text is fine)</a:t>
            </a:r>
          </a:p>
          <a:p>
            <a:r>
              <a:rPr lang="en-US" sz="3600" dirty="0"/>
              <a:t>Sister Organization: </a:t>
            </a:r>
            <a:r>
              <a:rPr lang="en-US" sz="3600" b="1" dirty="0">
                <a:solidFill>
                  <a:srgbClr val="FF0000"/>
                </a:solidFill>
              </a:rPr>
              <a:t>Denver Guitar Orchestra</a:t>
            </a:r>
          </a:p>
          <a:p>
            <a:pPr marL="0" indent="0">
              <a:buNone/>
            </a:pPr>
            <a:endParaRPr lang="en-US" sz="3600" b="1" dirty="0">
              <a:solidFill>
                <a:srgbClr val="FF0000"/>
              </a:solidFill>
            </a:endParaRPr>
          </a:p>
          <a:p>
            <a:endParaRPr lang="en-US" sz="3600" b="1" dirty="0">
              <a:solidFill>
                <a:srgbClr val="FF0000"/>
              </a:solidFill>
            </a:endParaRPr>
          </a:p>
          <a:p>
            <a:endParaRPr lang="en-US" sz="3600" b="1" dirty="0">
              <a:solidFill>
                <a:srgbClr val="FF0000"/>
              </a:solidFill>
            </a:endParaRPr>
          </a:p>
          <a:p>
            <a:endParaRPr lang="en-US" sz="3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rgbClr val="FF0000"/>
                </a:solidFill>
              </a:rPr>
              <a:t>Let’s Make Music</a:t>
            </a:r>
          </a:p>
          <a:p>
            <a:endParaRPr lang="en-US" sz="3600" dirty="0"/>
          </a:p>
        </p:txBody>
      </p:sp>
      <p:pic>
        <p:nvPicPr>
          <p:cNvPr id="7" name="Picture 6" descr="A picture containing man&#10;&#10;Description automatically generated">
            <a:extLst>
              <a:ext uri="{FF2B5EF4-FFF2-40B4-BE49-F238E27FC236}">
                <a16:creationId xmlns:a16="http://schemas.microsoft.com/office/drawing/2014/main" id="{595B3C0C-8541-B24F-AEAB-315CB1699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125" y="3429000"/>
            <a:ext cx="4257675" cy="1776870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4BA848-3DA6-DA45-B5A8-10EE19B6B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724" y="3402471"/>
            <a:ext cx="5358076" cy="180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3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55F99-64E6-4746-94DE-4B65C299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Broadway" pitchFamily="82" charset="77"/>
              </a:rPr>
              <a:t>Basic Philosophies of RMUO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0FA41-6560-E14F-A64B-069479FB4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5422" y="1403746"/>
            <a:ext cx="2783337" cy="457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Treat this instrument like any other </a:t>
            </a:r>
            <a:r>
              <a:rPr lang="en-US" sz="3600" b="1" dirty="0">
                <a:solidFill>
                  <a:srgbClr val="FF0000"/>
                </a:solidFill>
              </a:rPr>
              <a:t>“real” instrument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9" name="Picture 8" descr="A group of people performing on stage in front of a crowd&#10;&#10;Description automatically generated">
            <a:extLst>
              <a:ext uri="{FF2B5EF4-FFF2-40B4-BE49-F238E27FC236}">
                <a16:creationId xmlns:a16="http://schemas.microsoft.com/office/drawing/2014/main" id="{54F1F9B4-5F57-CF4B-9303-263ECF178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159" y="1403746"/>
            <a:ext cx="7390042" cy="49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07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55F99-64E6-4746-94DE-4B65C299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Broadway" pitchFamily="82" charset="77"/>
              </a:rPr>
              <a:t>Basic Philosophies of RMUO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0FA41-6560-E14F-A64B-069479FB4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199"/>
            <a:ext cx="2190750" cy="457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Perform</a:t>
            </a:r>
            <a:r>
              <a:rPr lang="en-US" sz="3600" dirty="0"/>
              <a:t> with ukuleles in every possible way.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group of people wearing military uniforms&#10;&#10;Description automatically generated">
            <a:extLst>
              <a:ext uri="{FF2B5EF4-FFF2-40B4-BE49-F238E27FC236}">
                <a16:creationId xmlns:a16="http://schemas.microsoft.com/office/drawing/2014/main" id="{E4BD697F-AC1A-F041-BF23-874023D97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585" y="1412080"/>
            <a:ext cx="7348877" cy="490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84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55F99-64E6-4746-94DE-4B65C299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Broadway" pitchFamily="82" charset="77"/>
              </a:rPr>
              <a:t>Basic Philosophies of RMUO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0FA41-6560-E14F-A64B-069479FB4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324"/>
            <a:ext cx="4433888" cy="457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Leave the door open and </a:t>
            </a:r>
            <a:r>
              <a:rPr lang="en-US" sz="3600" b="1" dirty="0">
                <a:solidFill>
                  <a:srgbClr val="FF0000"/>
                </a:solidFill>
              </a:rPr>
              <a:t>let anybody into rehearsals </a:t>
            </a:r>
            <a:r>
              <a:rPr lang="en-US" sz="3600" dirty="0"/>
              <a:t>wanting to become a better musician and then support them with </a:t>
            </a:r>
            <a:r>
              <a:rPr lang="en-US" sz="3600" b="1" dirty="0">
                <a:solidFill>
                  <a:srgbClr val="FF0000"/>
                </a:solidFill>
              </a:rPr>
              <a:t>quality teaching and materials</a:t>
            </a:r>
            <a:r>
              <a:rPr lang="en-US" sz="3600" dirty="0"/>
              <a:t>. No auditions!</a:t>
            </a:r>
          </a:p>
        </p:txBody>
      </p:sp>
      <p:pic>
        <p:nvPicPr>
          <p:cNvPr id="5" name="Picture 4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A90DB69A-1210-404C-87DA-B5A92AA8F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974" y="1457324"/>
            <a:ext cx="5910755" cy="442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02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55F99-64E6-4746-94DE-4B65C299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Broadway" pitchFamily="82" charset="77"/>
              </a:rPr>
              <a:t>Basic Philosophies of RMUO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0FA41-6560-E14F-A64B-069479FB4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199"/>
            <a:ext cx="10515600" cy="457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Play ukulele for life in a positive environment.</a:t>
            </a:r>
          </a:p>
          <a:p>
            <a:endParaRPr lang="en-US" dirty="0"/>
          </a:p>
        </p:txBody>
      </p:sp>
      <p:pic>
        <p:nvPicPr>
          <p:cNvPr id="5" name="Picture 4" descr="A group of people in front of a crowd&#10;&#10;Description automatically generated">
            <a:extLst>
              <a:ext uri="{FF2B5EF4-FFF2-40B4-BE49-F238E27FC236}">
                <a16:creationId xmlns:a16="http://schemas.microsoft.com/office/drawing/2014/main" id="{D178AD8B-C32F-4E45-952F-AC25F9F19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12" y="2220811"/>
            <a:ext cx="10072688" cy="395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38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55F99-64E6-4746-94DE-4B65C299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Broadway" pitchFamily="82" charset="77"/>
              </a:rPr>
              <a:t>Services Available from RMUO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0FA41-6560-E14F-A64B-069479FB4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137"/>
            <a:ext cx="2808249" cy="457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Instrument </a:t>
            </a:r>
            <a:r>
              <a:rPr lang="en-US" sz="3600" b="1" dirty="0">
                <a:solidFill>
                  <a:srgbClr val="FF0000"/>
                </a:solidFill>
              </a:rPr>
              <a:t>purchases</a:t>
            </a:r>
            <a:r>
              <a:rPr lang="en-US" sz="3600" dirty="0"/>
              <a:t> competitively priced and properly supported with setup, delivery and repairs.</a:t>
            </a:r>
          </a:p>
        </p:txBody>
      </p:sp>
      <p:pic>
        <p:nvPicPr>
          <p:cNvPr id="5" name="Picture 4" descr="A guitar hanging on a wall&#10;&#10;Description automatically generated">
            <a:extLst>
              <a:ext uri="{FF2B5EF4-FFF2-40B4-BE49-F238E27FC236}">
                <a16:creationId xmlns:a16="http://schemas.microsoft.com/office/drawing/2014/main" id="{57D85D0F-C41B-1048-BCCC-428BDD40E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112" y="1481136"/>
            <a:ext cx="7908537" cy="457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37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55F99-64E6-4746-94DE-4B65C299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Broadway" pitchFamily="82" charset="77"/>
              </a:rPr>
              <a:t>Services Available from RMUO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0FA41-6560-E14F-A64B-069479FB4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3974" y="1600199"/>
            <a:ext cx="2409825" cy="457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Stringed instrument </a:t>
            </a:r>
            <a:r>
              <a:rPr lang="en-US" sz="3600" b="1" dirty="0">
                <a:solidFill>
                  <a:srgbClr val="FF0000"/>
                </a:solidFill>
              </a:rPr>
              <a:t>set-ups and repairs</a:t>
            </a:r>
            <a:r>
              <a:rPr lang="en-US" sz="3600" dirty="0"/>
              <a:t>.</a:t>
            </a:r>
          </a:p>
        </p:txBody>
      </p:sp>
      <p:pic>
        <p:nvPicPr>
          <p:cNvPr id="5" name="Picture 4" descr="A picture containing indoor, table, sitting, wooden&#10;&#10;Description automatically generated">
            <a:extLst>
              <a:ext uri="{FF2B5EF4-FFF2-40B4-BE49-F238E27FC236}">
                <a16:creationId xmlns:a16="http://schemas.microsoft.com/office/drawing/2014/main" id="{670ACF5C-F7C7-6247-AADA-02FFCE09F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1600199"/>
            <a:ext cx="7915275" cy="44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86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55F99-64E6-4746-94DE-4B65C299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Broadway" pitchFamily="82" charset="77"/>
              </a:rPr>
              <a:t>Services Available from RMUO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0FA41-6560-E14F-A64B-069479FB4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199"/>
            <a:ext cx="2590800" cy="457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Complete line of </a:t>
            </a:r>
            <a:r>
              <a:rPr lang="en-US" sz="3600" b="1" dirty="0">
                <a:solidFill>
                  <a:srgbClr val="FF0000"/>
                </a:solidFill>
              </a:rPr>
              <a:t>accessories</a:t>
            </a:r>
            <a:r>
              <a:rPr lang="en-US" sz="3600" dirty="0"/>
              <a:t> to support musicians.</a:t>
            </a:r>
          </a:p>
        </p:txBody>
      </p:sp>
      <p:pic>
        <p:nvPicPr>
          <p:cNvPr id="5" name="Picture 4" descr="A picture containing indoor, shelf, table, refrigerator&#10;&#10;Description automatically generated">
            <a:extLst>
              <a:ext uri="{FF2B5EF4-FFF2-40B4-BE49-F238E27FC236}">
                <a16:creationId xmlns:a16="http://schemas.microsoft.com/office/drawing/2014/main" id="{BFA25EAD-4059-BA49-A48F-03D53F66D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12504" y="2493465"/>
            <a:ext cx="4714874" cy="2652117"/>
          </a:xfrm>
          <a:prstGeom prst="rect">
            <a:avLst/>
          </a:prstGeom>
        </p:spPr>
      </p:pic>
      <p:pic>
        <p:nvPicPr>
          <p:cNvPr id="7" name="Picture 6" descr="A picture containing black, sitting, computer, desk&#10;&#10;Description automatically generated">
            <a:extLst>
              <a:ext uri="{FF2B5EF4-FFF2-40B4-BE49-F238E27FC236}">
                <a16:creationId xmlns:a16="http://schemas.microsoft.com/office/drawing/2014/main" id="{E591C579-A1BE-2A4E-9B6D-41D34AFC7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073" y="1462087"/>
            <a:ext cx="3445002" cy="4714875"/>
          </a:xfrm>
          <a:prstGeom prst="rect">
            <a:avLst/>
          </a:prstGeom>
        </p:spPr>
      </p:pic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39F59775-A522-034F-8B14-ED79430F7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113" y="1462086"/>
            <a:ext cx="2171898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8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55F99-64E6-4746-94DE-4B65C299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Broadway" pitchFamily="82" charset="77"/>
              </a:rPr>
              <a:t>Services Available from RMUO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0FA41-6560-E14F-A64B-069479FB4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199"/>
            <a:ext cx="10515600" cy="4576763"/>
          </a:xfrm>
        </p:spPr>
        <p:txBody>
          <a:bodyPr>
            <a:normAutofit/>
          </a:bodyPr>
          <a:lstStyle/>
          <a:p>
            <a:r>
              <a:rPr lang="en-US" sz="3600" dirty="0"/>
              <a:t>Graded </a:t>
            </a:r>
            <a:r>
              <a:rPr lang="en-US" sz="3600" b="1" dirty="0">
                <a:solidFill>
                  <a:srgbClr val="FF0000"/>
                </a:solidFill>
              </a:rPr>
              <a:t>courses</a:t>
            </a:r>
            <a:r>
              <a:rPr lang="en-US" sz="3600" dirty="0"/>
              <a:t> for all levels of ukulele and guitar.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E96E1AE-F52F-F440-9C1F-79065FF88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99" y="2200275"/>
            <a:ext cx="2141826" cy="2771775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F67860-BF6B-4446-9968-117ABAADC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853" y="2200274"/>
            <a:ext cx="2141826" cy="2771775"/>
          </a:xfrm>
          <a:prstGeom prst="rect">
            <a:avLst/>
          </a:prstGeom>
        </p:spPr>
      </p:pic>
      <p:pic>
        <p:nvPicPr>
          <p:cNvPr id="9" name="Picture 8" descr="A picture containing guitar&#10;&#10;Description automatically generated">
            <a:extLst>
              <a:ext uri="{FF2B5EF4-FFF2-40B4-BE49-F238E27FC236}">
                <a16:creationId xmlns:a16="http://schemas.microsoft.com/office/drawing/2014/main" id="{EAAA89BC-B01E-8948-AE88-4DEA6F910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679" y="2200274"/>
            <a:ext cx="2141826" cy="2771775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0C2D4E1D-8113-1143-8E33-F1137815A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3960" y="2200274"/>
            <a:ext cx="2141826" cy="2771775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10A7C4-8E28-344C-8093-C4A683A15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3880" y="2200273"/>
            <a:ext cx="2141826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80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201</Words>
  <Application>Microsoft Macintosh PowerPoint</Application>
  <PresentationFormat>Widescreen</PresentationFormat>
  <Paragraphs>31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Broadway</vt:lpstr>
      <vt:lpstr>Calibri</vt:lpstr>
      <vt:lpstr>Calibri Light</vt:lpstr>
      <vt:lpstr>Office Theme</vt:lpstr>
      <vt:lpstr>PowerPoint Presentation</vt:lpstr>
      <vt:lpstr>Basic Philosophies of RMUO </vt:lpstr>
      <vt:lpstr>Basic Philosophies of RMUO </vt:lpstr>
      <vt:lpstr>Basic Philosophies of RMUO </vt:lpstr>
      <vt:lpstr>Basic Philosophies of RMUO </vt:lpstr>
      <vt:lpstr>Services Available from RMUO </vt:lpstr>
      <vt:lpstr>Services Available from RMUO </vt:lpstr>
      <vt:lpstr>Services Available from RMUO </vt:lpstr>
      <vt:lpstr>Services Available from RMUO </vt:lpstr>
      <vt:lpstr>Services Available from RMUO </vt:lpstr>
      <vt:lpstr>Services Available from RMUO </vt:lpstr>
      <vt:lpstr>Contact Us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Jugert</dc:creator>
  <cp:lastModifiedBy>Gary Jugert</cp:lastModifiedBy>
  <cp:revision>12</cp:revision>
  <dcterms:created xsi:type="dcterms:W3CDTF">2020-01-23T04:55:44Z</dcterms:created>
  <dcterms:modified xsi:type="dcterms:W3CDTF">2020-02-03T19:02:32Z</dcterms:modified>
</cp:coreProperties>
</file>